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7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85AB"/>
    <a:srgbClr val="5CB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76"/>
  </p:normalViewPr>
  <p:slideViewPr>
    <p:cSldViewPr snapToGrid="0" snapToObjects="1">
      <p:cViewPr varScale="1">
        <p:scale>
          <a:sx n="90" d="100"/>
          <a:sy n="90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765296"/>
            <a:ext cx="6958013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Europa-Bold" charset="0"/>
                <a:cs typeface="Europa-Bol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1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4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2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1623"/>
            <a:ext cx="10515600" cy="16039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3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3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4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5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0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8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F7656-C5CE-3046-A875-5C0E96C6FD84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359AF-B8A5-0745-9126-7C765E6C4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5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20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Europa-Bold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Contini</dc:creator>
  <cp:lastModifiedBy>Alex Contini</cp:lastModifiedBy>
  <cp:revision>2</cp:revision>
  <dcterms:created xsi:type="dcterms:W3CDTF">2018-08-06T21:23:14Z</dcterms:created>
  <dcterms:modified xsi:type="dcterms:W3CDTF">2018-08-06T21:35:37Z</dcterms:modified>
</cp:coreProperties>
</file>